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sv-SE"/>
    </a:defPPr>
    <a:lvl1pPr marL="0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1pPr>
    <a:lvl2pPr marL="737338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2pPr>
    <a:lvl3pPr marL="1474676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3pPr>
    <a:lvl4pPr marL="2212014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4pPr>
    <a:lvl5pPr marL="2949353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5pPr>
    <a:lvl6pPr marL="3686691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6pPr>
    <a:lvl7pPr marL="4424029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7pPr>
    <a:lvl8pPr marL="5161367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8pPr>
    <a:lvl9pPr marL="5898705" algn="l" defTabSz="1474676" rtl="0" eaLnBrk="1" latinLnBrk="0" hangingPunct="1">
      <a:defRPr sz="28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B7D"/>
    <a:srgbClr val="E8451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29" autoAdjust="0"/>
  </p:normalViewPr>
  <p:slideViewPr>
    <p:cSldViewPr>
      <p:cViewPr varScale="1">
        <p:scale>
          <a:sx n="38" d="100"/>
          <a:sy n="38" d="100"/>
        </p:scale>
        <p:origin x="1829" y="62"/>
      </p:cViewPr>
      <p:guideLst>
        <p:guide orient="horz" pos="476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F0FA9-B60D-4AB7-B63E-0E753CC97A0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846B1-F2DA-4414-A9CD-91A74AEE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846B1-F2DA-4414-A9CD-91A74AEEC9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8567631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0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86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605478"/>
            <a:ext cx="2405658" cy="129004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605478"/>
            <a:ext cx="7038777" cy="129004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9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93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441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6408228"/>
            <a:ext cx="9088041" cy="3307357"/>
          </a:xfrm>
        </p:spPr>
        <p:txBody>
          <a:bodyPr anchor="b"/>
          <a:lstStyle>
            <a:lvl1pPr marL="0" indent="0">
              <a:buNone/>
              <a:defRPr sz="3245">
                <a:solidFill>
                  <a:schemeClr val="tx1">
                    <a:tint val="75000"/>
                  </a:schemeClr>
                </a:solidFill>
              </a:defRPr>
            </a:lvl1pPr>
            <a:lvl2pPr marL="737043" indent="0">
              <a:buNone/>
              <a:defRPr sz="2896">
                <a:solidFill>
                  <a:schemeClr val="tx1">
                    <a:tint val="75000"/>
                  </a:schemeClr>
                </a:solidFill>
              </a:defRPr>
            </a:lvl2pPr>
            <a:lvl3pPr marL="1474086" indent="0">
              <a:buNone/>
              <a:defRPr sz="2546">
                <a:solidFill>
                  <a:schemeClr val="tx1">
                    <a:tint val="75000"/>
                  </a:schemeClr>
                </a:solidFill>
              </a:defRPr>
            </a:lvl3pPr>
            <a:lvl4pPr marL="2211129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4pPr>
            <a:lvl5pPr marL="2948172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5pPr>
            <a:lvl6pPr marL="3685214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6pPr>
            <a:lvl7pPr marL="4422258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7pPr>
            <a:lvl8pPr marL="5159300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8pPr>
            <a:lvl9pPr marL="5896344" indent="0">
              <a:buNone/>
              <a:defRPr sz="2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5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3527851"/>
            <a:ext cx="4722218" cy="9978072"/>
          </a:xfrm>
        </p:spPr>
        <p:txBody>
          <a:bodyPr/>
          <a:lstStyle>
            <a:lvl1pPr>
              <a:defRPr sz="4494"/>
            </a:lvl1pPr>
            <a:lvl2pPr>
              <a:defRPr sz="3895"/>
            </a:lvl2pPr>
            <a:lvl3pPr>
              <a:defRPr sz="3245"/>
            </a:lvl3pPr>
            <a:lvl4pPr>
              <a:defRPr sz="2896"/>
            </a:lvl4pPr>
            <a:lvl5pPr>
              <a:defRPr sz="2896"/>
            </a:lvl5pPr>
            <a:lvl6pPr>
              <a:defRPr sz="2896"/>
            </a:lvl6pPr>
            <a:lvl7pPr>
              <a:defRPr sz="2896"/>
            </a:lvl7pPr>
            <a:lvl8pPr>
              <a:defRPr sz="2896"/>
            </a:lvl8pPr>
            <a:lvl9pPr>
              <a:defRPr sz="2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3527851"/>
            <a:ext cx="4722218" cy="9978072"/>
          </a:xfrm>
        </p:spPr>
        <p:txBody>
          <a:bodyPr/>
          <a:lstStyle>
            <a:lvl1pPr>
              <a:defRPr sz="4494"/>
            </a:lvl1pPr>
            <a:lvl2pPr>
              <a:defRPr sz="3895"/>
            </a:lvl2pPr>
            <a:lvl3pPr>
              <a:defRPr sz="3245"/>
            </a:lvl3pPr>
            <a:lvl4pPr>
              <a:defRPr sz="2896"/>
            </a:lvl4pPr>
            <a:lvl5pPr>
              <a:defRPr sz="2896"/>
            </a:lvl5pPr>
            <a:lvl6pPr>
              <a:defRPr sz="2896"/>
            </a:lvl6pPr>
            <a:lvl7pPr>
              <a:defRPr sz="2896"/>
            </a:lvl7pPr>
            <a:lvl8pPr>
              <a:defRPr sz="2896"/>
            </a:lvl8pPr>
            <a:lvl9pPr>
              <a:defRPr sz="2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19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2" y="3384355"/>
            <a:ext cx="4724074" cy="1410438"/>
          </a:xfrm>
        </p:spPr>
        <p:txBody>
          <a:bodyPr anchor="b"/>
          <a:lstStyle>
            <a:lvl1pPr marL="0" indent="0">
              <a:buNone/>
              <a:defRPr sz="3895" b="1"/>
            </a:lvl1pPr>
            <a:lvl2pPr marL="737043" indent="0">
              <a:buNone/>
              <a:defRPr sz="3245" b="1"/>
            </a:lvl2pPr>
            <a:lvl3pPr marL="1474086" indent="0">
              <a:buNone/>
              <a:defRPr sz="2896" b="1"/>
            </a:lvl3pPr>
            <a:lvl4pPr marL="2211129" indent="0">
              <a:buNone/>
              <a:defRPr sz="2546" b="1"/>
            </a:lvl4pPr>
            <a:lvl5pPr marL="2948172" indent="0">
              <a:buNone/>
              <a:defRPr sz="2546" b="1"/>
            </a:lvl5pPr>
            <a:lvl6pPr marL="3685214" indent="0">
              <a:buNone/>
              <a:defRPr sz="2546" b="1"/>
            </a:lvl6pPr>
            <a:lvl7pPr marL="4422258" indent="0">
              <a:buNone/>
              <a:defRPr sz="2546" b="1"/>
            </a:lvl7pPr>
            <a:lvl8pPr marL="5159300" indent="0">
              <a:buNone/>
              <a:defRPr sz="2546" b="1"/>
            </a:lvl8pPr>
            <a:lvl9pPr marL="5896344" indent="0">
              <a:buNone/>
              <a:defRPr sz="25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2" y="4794794"/>
            <a:ext cx="4724074" cy="8711127"/>
          </a:xfrm>
        </p:spPr>
        <p:txBody>
          <a:bodyPr/>
          <a:lstStyle>
            <a:lvl1pPr>
              <a:defRPr sz="3895"/>
            </a:lvl1pPr>
            <a:lvl2pPr>
              <a:defRPr sz="3245"/>
            </a:lvl2pPr>
            <a:lvl3pPr>
              <a:defRPr sz="2896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5" y="3384355"/>
            <a:ext cx="4725929" cy="1410438"/>
          </a:xfrm>
        </p:spPr>
        <p:txBody>
          <a:bodyPr anchor="b"/>
          <a:lstStyle>
            <a:lvl1pPr marL="0" indent="0">
              <a:buNone/>
              <a:defRPr sz="3895" b="1"/>
            </a:lvl1pPr>
            <a:lvl2pPr marL="737043" indent="0">
              <a:buNone/>
              <a:defRPr sz="3245" b="1"/>
            </a:lvl2pPr>
            <a:lvl3pPr marL="1474086" indent="0">
              <a:buNone/>
              <a:defRPr sz="2896" b="1"/>
            </a:lvl3pPr>
            <a:lvl4pPr marL="2211129" indent="0">
              <a:buNone/>
              <a:defRPr sz="2546" b="1"/>
            </a:lvl4pPr>
            <a:lvl5pPr marL="2948172" indent="0">
              <a:buNone/>
              <a:defRPr sz="2546" b="1"/>
            </a:lvl5pPr>
            <a:lvl6pPr marL="3685214" indent="0">
              <a:buNone/>
              <a:defRPr sz="2546" b="1"/>
            </a:lvl6pPr>
            <a:lvl7pPr marL="4422258" indent="0">
              <a:buNone/>
              <a:defRPr sz="2546" b="1"/>
            </a:lvl7pPr>
            <a:lvl8pPr marL="5159300" indent="0">
              <a:buNone/>
              <a:defRPr sz="2546" b="1"/>
            </a:lvl8pPr>
            <a:lvl9pPr marL="5896344" indent="0">
              <a:buNone/>
              <a:defRPr sz="25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5" y="4794794"/>
            <a:ext cx="4725929" cy="8711127"/>
          </a:xfrm>
        </p:spPr>
        <p:txBody>
          <a:bodyPr/>
          <a:lstStyle>
            <a:lvl1pPr>
              <a:defRPr sz="3895"/>
            </a:lvl1pPr>
            <a:lvl2pPr>
              <a:defRPr sz="3245"/>
            </a:lvl2pPr>
            <a:lvl3pPr>
              <a:defRPr sz="2896"/>
            </a:lvl3pPr>
            <a:lvl4pPr>
              <a:defRPr sz="2546"/>
            </a:lvl4pPr>
            <a:lvl5pPr>
              <a:defRPr sz="2546"/>
            </a:lvl5pPr>
            <a:lvl6pPr>
              <a:defRPr sz="2546"/>
            </a:lvl6pPr>
            <a:lvl7pPr>
              <a:defRPr sz="2546"/>
            </a:lvl7pPr>
            <a:lvl8pPr>
              <a:defRPr sz="2546"/>
            </a:lvl8pPr>
            <a:lvl9pPr>
              <a:defRPr sz="25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67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61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3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3" y="601975"/>
            <a:ext cx="3517533" cy="2561890"/>
          </a:xfrm>
        </p:spPr>
        <p:txBody>
          <a:bodyPr anchor="b"/>
          <a:lstStyle>
            <a:lvl1pPr algn="l">
              <a:defRPr sz="3245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2" y="601977"/>
            <a:ext cx="5977021" cy="12903946"/>
          </a:xfrm>
        </p:spPr>
        <p:txBody>
          <a:bodyPr/>
          <a:lstStyle>
            <a:lvl1pPr>
              <a:defRPr sz="5193"/>
            </a:lvl1pPr>
            <a:lvl2pPr>
              <a:defRPr sz="4494"/>
            </a:lvl2pPr>
            <a:lvl3pPr>
              <a:defRPr sz="3895"/>
            </a:lvl3pPr>
            <a:lvl4pPr>
              <a:defRPr sz="3245"/>
            </a:lvl4pPr>
            <a:lvl5pPr>
              <a:defRPr sz="3245"/>
            </a:lvl5pPr>
            <a:lvl6pPr>
              <a:defRPr sz="3245"/>
            </a:lvl6pPr>
            <a:lvl7pPr>
              <a:defRPr sz="3245"/>
            </a:lvl7pPr>
            <a:lvl8pPr>
              <a:defRPr sz="3245"/>
            </a:lvl8pPr>
            <a:lvl9pPr>
              <a:defRPr sz="32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3" y="3163867"/>
            <a:ext cx="3517533" cy="10342056"/>
          </a:xfrm>
        </p:spPr>
        <p:txBody>
          <a:bodyPr/>
          <a:lstStyle>
            <a:lvl1pPr marL="0" indent="0">
              <a:buNone/>
              <a:defRPr sz="2297"/>
            </a:lvl1pPr>
            <a:lvl2pPr marL="737043" indent="0">
              <a:buNone/>
              <a:defRPr sz="1947"/>
            </a:lvl2pPr>
            <a:lvl3pPr marL="1474086" indent="0">
              <a:buNone/>
              <a:defRPr sz="1598"/>
            </a:lvl3pPr>
            <a:lvl4pPr marL="2211129" indent="0">
              <a:buNone/>
              <a:defRPr sz="1498"/>
            </a:lvl4pPr>
            <a:lvl5pPr marL="2948172" indent="0">
              <a:buNone/>
              <a:defRPr sz="1498"/>
            </a:lvl5pPr>
            <a:lvl6pPr marL="3685214" indent="0">
              <a:buNone/>
              <a:defRPr sz="1498"/>
            </a:lvl6pPr>
            <a:lvl7pPr marL="4422258" indent="0">
              <a:buNone/>
              <a:defRPr sz="1498"/>
            </a:lvl7pPr>
            <a:lvl8pPr marL="5159300" indent="0">
              <a:buNone/>
              <a:defRPr sz="1498"/>
            </a:lvl8pPr>
            <a:lvl9pPr marL="5896344" indent="0">
              <a:buNone/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10583547"/>
            <a:ext cx="6415088" cy="1249448"/>
          </a:xfrm>
        </p:spPr>
        <p:txBody>
          <a:bodyPr anchor="b"/>
          <a:lstStyle>
            <a:lvl1pPr algn="l">
              <a:defRPr sz="3245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1350941"/>
            <a:ext cx="6415088" cy="9071610"/>
          </a:xfrm>
        </p:spPr>
        <p:txBody>
          <a:bodyPr/>
          <a:lstStyle>
            <a:lvl1pPr marL="0" indent="0">
              <a:buNone/>
              <a:defRPr sz="5193"/>
            </a:lvl1pPr>
            <a:lvl2pPr marL="737043" indent="0">
              <a:buNone/>
              <a:defRPr sz="4494"/>
            </a:lvl2pPr>
            <a:lvl3pPr marL="1474086" indent="0">
              <a:buNone/>
              <a:defRPr sz="3895"/>
            </a:lvl3pPr>
            <a:lvl4pPr marL="2211129" indent="0">
              <a:buNone/>
              <a:defRPr sz="3245"/>
            </a:lvl4pPr>
            <a:lvl5pPr marL="2948172" indent="0">
              <a:buNone/>
              <a:defRPr sz="3245"/>
            </a:lvl5pPr>
            <a:lvl6pPr marL="3685214" indent="0">
              <a:buNone/>
              <a:defRPr sz="3245"/>
            </a:lvl6pPr>
            <a:lvl7pPr marL="4422258" indent="0">
              <a:buNone/>
              <a:defRPr sz="3245"/>
            </a:lvl7pPr>
            <a:lvl8pPr marL="5159300" indent="0">
              <a:buNone/>
              <a:defRPr sz="3245"/>
            </a:lvl8pPr>
            <a:lvl9pPr marL="5896344" indent="0">
              <a:buNone/>
              <a:defRPr sz="3245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2"/>
          </a:xfrm>
        </p:spPr>
        <p:txBody>
          <a:bodyPr/>
          <a:lstStyle>
            <a:lvl1pPr marL="0" indent="0">
              <a:buNone/>
              <a:defRPr sz="2297"/>
            </a:lvl1pPr>
            <a:lvl2pPr marL="737043" indent="0">
              <a:buNone/>
              <a:defRPr sz="1947"/>
            </a:lvl2pPr>
            <a:lvl3pPr marL="1474086" indent="0">
              <a:buNone/>
              <a:defRPr sz="1598"/>
            </a:lvl3pPr>
            <a:lvl4pPr marL="2211129" indent="0">
              <a:buNone/>
              <a:defRPr sz="1498"/>
            </a:lvl4pPr>
            <a:lvl5pPr marL="2948172" indent="0">
              <a:buNone/>
              <a:defRPr sz="1498"/>
            </a:lvl5pPr>
            <a:lvl6pPr marL="3685214" indent="0">
              <a:buNone/>
              <a:defRPr sz="1498"/>
            </a:lvl6pPr>
            <a:lvl7pPr marL="4422258" indent="0">
              <a:buNone/>
              <a:defRPr sz="1498"/>
            </a:lvl7pPr>
            <a:lvl8pPr marL="5159300" indent="0">
              <a:buNone/>
              <a:defRPr sz="1498"/>
            </a:lvl8pPr>
            <a:lvl9pPr marL="5896344" indent="0">
              <a:buNone/>
              <a:defRPr sz="14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16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91" y="605476"/>
            <a:ext cx="9622632" cy="2519892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3527851"/>
            <a:ext cx="9622632" cy="9978072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91" y="14013399"/>
            <a:ext cx="2494756" cy="804965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1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F5902-6A53-4EA0-9E63-699AF34439B9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036" y="14013399"/>
            <a:ext cx="3385741" cy="804965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1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466" y="14013399"/>
            <a:ext cx="2494756" cy="804965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1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9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086" rtl="0" eaLnBrk="1" latinLnBrk="0" hangingPunct="1">
        <a:spcBef>
          <a:spcPct val="0"/>
        </a:spcBef>
        <a:buNone/>
        <a:defRPr sz="71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782" indent="-552782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5193" kern="1200">
          <a:solidFill>
            <a:schemeClr val="tx1"/>
          </a:solidFill>
          <a:latin typeface="+mn-lt"/>
          <a:ea typeface="+mn-ea"/>
          <a:cs typeface="+mn-cs"/>
        </a:defRPr>
      </a:lvl1pPr>
      <a:lvl2pPr marL="1197695" indent="-460652" algn="l" defTabSz="1474086" rtl="0" eaLnBrk="1" latinLnBrk="0" hangingPunct="1">
        <a:spcBef>
          <a:spcPct val="20000"/>
        </a:spcBef>
        <a:buFont typeface="Arial" panose="020B0604020202020204" pitchFamily="34" charset="0"/>
        <a:buChar char="–"/>
        <a:defRPr sz="4494" kern="1200">
          <a:solidFill>
            <a:schemeClr val="tx1"/>
          </a:solidFill>
          <a:latin typeface="+mn-lt"/>
          <a:ea typeface="+mn-ea"/>
          <a:cs typeface="+mn-cs"/>
        </a:defRPr>
      </a:lvl2pPr>
      <a:lvl3pPr marL="1842607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95" kern="1200">
          <a:solidFill>
            <a:schemeClr val="tx1"/>
          </a:solidFill>
          <a:latin typeface="+mn-lt"/>
          <a:ea typeface="+mn-ea"/>
          <a:cs typeface="+mn-cs"/>
        </a:defRPr>
      </a:lvl3pPr>
      <a:lvl4pPr marL="2579650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45" kern="1200">
          <a:solidFill>
            <a:schemeClr val="tx1"/>
          </a:solidFill>
          <a:latin typeface="+mn-lt"/>
          <a:ea typeface="+mn-ea"/>
          <a:cs typeface="+mn-cs"/>
        </a:defRPr>
      </a:lvl4pPr>
      <a:lvl5pPr marL="3316693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»"/>
        <a:defRPr sz="3245" kern="1200">
          <a:solidFill>
            <a:schemeClr val="tx1"/>
          </a:solidFill>
          <a:latin typeface="+mn-lt"/>
          <a:ea typeface="+mn-ea"/>
          <a:cs typeface="+mn-cs"/>
        </a:defRPr>
      </a:lvl5pPr>
      <a:lvl6pPr marL="4053736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6pPr>
      <a:lvl7pPr marL="4790779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7pPr>
      <a:lvl8pPr marL="5527822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8pPr>
      <a:lvl9pPr marL="6264865" indent="-368521" algn="l" defTabSz="1474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1pPr>
      <a:lvl2pPr marL="737043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2pPr>
      <a:lvl3pPr marL="1474086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3pPr>
      <a:lvl4pPr marL="2211129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4pPr>
      <a:lvl5pPr marL="2948172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5pPr>
      <a:lvl6pPr marL="3685214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6pPr>
      <a:lvl7pPr marL="4422258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7pPr>
      <a:lvl8pPr marL="5159300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8pPr>
      <a:lvl9pPr marL="5896344" algn="l" defTabSz="1474086" rtl="0" eaLnBrk="1" latinLnBrk="0" hangingPunct="1">
        <a:defRPr sz="28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fbc24@chalmer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ADA2D18C-682B-44ED-8560-AE7B5C07D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735" y="6954681"/>
            <a:ext cx="7544514" cy="712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01" y="167759"/>
            <a:ext cx="10685212" cy="1890813"/>
          </a:xfrm>
          <a:solidFill>
            <a:srgbClr val="552B7D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996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Paper title (Template for Meet-the-presenter)</a:t>
            </a:r>
            <a:br>
              <a:rPr lang="en-US" sz="4793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79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Authors </a:t>
            </a:r>
            <a:br>
              <a:rPr lang="en-US" sz="179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79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Affiliations</a:t>
            </a:r>
            <a:br>
              <a:rPr lang="en-US" sz="179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797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Corresponding author: Email address</a:t>
            </a:r>
            <a:endParaRPr lang="en-US" sz="4793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434896" y="2631568"/>
            <a:ext cx="4716481" cy="110878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197" dirty="0"/>
          </a:p>
          <a:p>
            <a:pPr marL="0" indent="0">
              <a:buNone/>
            </a:pPr>
            <a:endParaRPr lang="en-US" sz="2696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696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48136" y="13923696"/>
            <a:ext cx="184731" cy="31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44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3F947-5CE5-4CB4-90B8-8800017F0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435" y="2631568"/>
            <a:ext cx="9875115" cy="10788368"/>
          </a:xfrm>
        </p:spPr>
        <p:txBody>
          <a:bodyPr>
            <a:normAutofit fontScale="85000" lnSpcReduction="10000"/>
          </a:bodyPr>
          <a:lstStyle/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This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template is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only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for mini posters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FBC24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conference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do NOT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change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size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(default: 297 x 420 mm).</a:t>
            </a:r>
          </a:p>
          <a:p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The rest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is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free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design, and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authors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can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use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their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preferred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font,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size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and layout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presentation.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replace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”#” symbol in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textbox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middle-left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poster)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with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paper ID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number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 ”paper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number-first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author’s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” and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send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PDF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file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to 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fbc24@chalmers.se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The FBC24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group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will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print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out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 and make it ready for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conference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delete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these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texts in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F98E80-C3DD-4691-86EF-55EDD56C96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09" y="13750522"/>
            <a:ext cx="2732792" cy="7436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D40F91-765B-47BD-A486-C80D0873A2C0}"/>
              </a:ext>
            </a:extLst>
          </p:cNvPr>
          <p:cNvSpPr txBox="1"/>
          <p:nvPr/>
        </p:nvSpPr>
        <p:spPr>
          <a:xfrm>
            <a:off x="6600" y="7313790"/>
            <a:ext cx="539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136F09E-BEA6-4FD8-A0D1-3AB8FF381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7" y="12883687"/>
            <a:ext cx="4257505" cy="23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7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Paper title (Template for Meet-the-presenter) Authors  Affiliations Corresponding author: Email address</vt:lpstr>
    </vt:vector>
  </TitlesOfParts>
  <Company>Luleå tekniska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Joakim Lundgren</dc:creator>
  <cp:lastModifiedBy>Daofeng Mei</cp:lastModifiedBy>
  <cp:revision>58</cp:revision>
  <dcterms:created xsi:type="dcterms:W3CDTF">2018-01-16T13:36:23Z</dcterms:created>
  <dcterms:modified xsi:type="dcterms:W3CDTF">2022-03-29T10:02:12Z</dcterms:modified>
</cp:coreProperties>
</file>